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77" r:id="rId9"/>
    <p:sldId id="268" r:id="rId10"/>
    <p:sldId id="271" r:id="rId11"/>
    <p:sldId id="280" r:id="rId12"/>
    <p:sldId id="269" r:id="rId13"/>
    <p:sldId id="263" r:id="rId14"/>
    <p:sldId id="278" r:id="rId15"/>
    <p:sldId id="270" r:id="rId16"/>
    <p:sldId id="272" r:id="rId17"/>
    <p:sldId id="281" r:id="rId18"/>
    <p:sldId id="273" r:id="rId19"/>
    <p:sldId id="264" r:id="rId20"/>
    <p:sldId id="279" r:id="rId21"/>
    <p:sldId id="274" r:id="rId22"/>
    <p:sldId id="276" r:id="rId23"/>
    <p:sldId id="282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5A0DB-1F27-44D7-9A20-5BFED37B8A10}" type="datetimeFigureOut">
              <a:rPr lang="en-US"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B8891-FE3F-4247-B51F-1BE2641695A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B8891-FE3F-4247-B51F-1BE2641695A5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48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B8891-FE3F-4247-B51F-1BE2641695A5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3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B8891-FE3F-4247-B51F-1BE2641695A5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05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B8891-FE3F-4247-B51F-1BE2641695A5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19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B8891-FE3F-4247-B51F-1BE2641695A5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61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B8891-FE3F-4247-B51F-1BE2641695A5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91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B8891-FE3F-4247-B51F-1BE2641695A5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98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B8891-FE3F-4247-B51F-1BE2641695A5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05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B8891-FE3F-4247-B51F-1BE2641695A5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91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B8891-FE3F-4247-B51F-1BE2641695A5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8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B8891-FE3F-4247-B51F-1BE2641695A5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3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B8891-FE3F-4247-B51F-1BE2641695A5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4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B8891-FE3F-4247-B51F-1BE2641695A5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85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B8891-FE3F-4247-B51F-1BE2641695A5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69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B8891-FE3F-4247-B51F-1BE2641695A5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28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B8891-FE3F-4247-B51F-1BE2641695A5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696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B8891-FE3F-4247-B51F-1BE2641695A5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25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B8891-FE3F-4247-B51F-1BE2641695A5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89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B8891-FE3F-4247-B51F-1BE2641695A5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90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B8891-FE3F-4247-B51F-1BE2641695A5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45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B8891-FE3F-4247-B51F-1BE2641695A5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17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B8891-FE3F-4247-B51F-1BE2641695A5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69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B8891-FE3F-4247-B51F-1BE2641695A5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02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B8891-FE3F-4247-B51F-1BE2641695A5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3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4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4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57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0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7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41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25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65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6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8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1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5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3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6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6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6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4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6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youtube.com/watch?v=M5QcmkIqc1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2tm40uMhDI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3eT0qmPJbw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earthsystem/platetectonic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000"/>
              <a:t>List everything you know or remember about Plate Tectonics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err="1"/>
              <a:t>Bellwork</a:t>
            </a:r>
            <a:r>
              <a:rPr lang="en-US" sz="3600"/>
              <a:t> 10-17-16</a:t>
            </a:r>
          </a:p>
        </p:txBody>
      </p:sp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 Boundary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250" r="1250"/>
          <a:stretch>
            <a:fillRect/>
          </a:stretch>
        </p:blipFill>
        <p:spPr>
          <a:xfrm>
            <a:off x="6027309" y="230188"/>
            <a:ext cx="4391454" cy="622559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linkClick r:id="rId4"/>
              </a:rPr>
              <a:t>San Andreas Fault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26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Plate Tectonics 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08" y="2189040"/>
            <a:ext cx="11620500" cy="51463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You will have 12 minutes at each station.</a:t>
            </a:r>
          </a:p>
          <a:p>
            <a:r>
              <a:rPr lang="en-US" sz="2800" dirty="0"/>
              <a:t>We will complete 2 stations per day.  </a:t>
            </a:r>
          </a:p>
          <a:p>
            <a:r>
              <a:rPr lang="en-US" sz="2800" dirty="0"/>
              <a:t>Make sure to fill in every spot on lab sheet that has a blank.</a:t>
            </a:r>
          </a:p>
          <a:p>
            <a:r>
              <a:rPr lang="en-US" sz="2800" dirty="0"/>
              <a:t>Jobs:     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2218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Ticket- Answer on Post-It and stick on my closet door.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At a transform boundary, tectonic plates are</a:t>
            </a:r>
          </a:p>
          <a:p>
            <a:pPr lvl="1"/>
            <a:r>
              <a:rPr lang="en-US" sz="2800" dirty="0"/>
              <a:t>A sliding under the ocean</a:t>
            </a:r>
          </a:p>
          <a:p>
            <a:pPr lvl="1"/>
            <a:r>
              <a:rPr lang="en-US" sz="2800" dirty="0"/>
              <a:t>B sliding past each other</a:t>
            </a:r>
          </a:p>
          <a:p>
            <a:pPr lvl="1"/>
            <a:r>
              <a:rPr lang="en-US" sz="2800" dirty="0"/>
              <a:t>C moving toward each other</a:t>
            </a:r>
          </a:p>
          <a:p>
            <a:pPr lvl="1"/>
            <a:r>
              <a:rPr lang="en-US" sz="2800" dirty="0"/>
              <a:t>D moving apart from each other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5423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000" dirty="0"/>
              <a:t>Describe a divergent boundary.  What geological features take place here?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/>
              <a:t>Bell work 10-19-16</a:t>
            </a:r>
          </a:p>
        </p:txBody>
      </p:sp>
    </p:spTree>
    <p:extLst>
      <p:ext uri="{BB962C8B-B14F-4D97-AF65-F5344CB8AC3E}">
        <p14:creationId xmlns:p14="http://schemas.microsoft.com/office/powerpoint/2010/main" val="2248361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0" y="2603500"/>
            <a:ext cx="9161349" cy="408256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/>
              </a:rPr>
              <a:t>Students will be able to identify how the earth is affected by long- term and short- term geological cycles and the influence of man.</a:t>
            </a:r>
          </a:p>
          <a:p>
            <a:pPr lvl="1"/>
            <a:r>
              <a:rPr lang="en-US" sz="2600">
                <a:solidFill>
                  <a:srgbClr val="666666"/>
                </a:solidFill>
                <a:latin typeface="Times New Roman"/>
              </a:rPr>
              <a:t>SPI 7.7.5 Recognize that lithospheric plates on the scale of continents and oceans continually move at rates of centimeters per year.</a:t>
            </a:r>
            <a:br>
              <a:rPr lang="en-US" sz="2600">
                <a:solidFill>
                  <a:schemeClr val="tx1"/>
                </a:solidFill>
                <a:latin typeface="Times New Roman"/>
              </a:rPr>
            </a:br>
            <a:r>
              <a:rPr lang="en-US" sz="2600">
                <a:solidFill>
                  <a:srgbClr val="666666"/>
                </a:solidFill>
                <a:latin typeface="Times New Roman"/>
              </a:rPr>
              <a:t>SPI 7.7.6 Describe the relationship between plate movements and earthquakes, mountain building, volcanoes, and sea floor spreading.</a:t>
            </a:r>
          </a:p>
          <a:p>
            <a:pPr lvl="1"/>
            <a:endParaRPr lang="en-US" sz="2600">
              <a:solidFill>
                <a:schemeClr val="tx1"/>
              </a:solidFill>
              <a:latin typeface="Times New Roman"/>
            </a:endParaRPr>
          </a:p>
          <a:p>
            <a:pPr marL="514350" indent="-457200"/>
            <a:r>
              <a:rPr lang="en-US" sz="3600" b="1">
                <a:solidFill>
                  <a:srgbClr val="82A222"/>
                </a:solidFill>
                <a:latin typeface="Times New Roman"/>
              </a:rPr>
              <a:t>Success Criteria- I can describe tectonic plate movements.  I can determine land features made by tectonic plate movements.</a:t>
            </a:r>
          </a:p>
          <a:p>
            <a:pPr marL="57150" indent="0">
              <a:buNone/>
            </a:pPr>
            <a:endParaRPr lang="en-US" sz="2800">
              <a:solidFill>
                <a:schemeClr val="tx1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668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Convergent Boundaries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939" y="4653267"/>
            <a:ext cx="8761413" cy="19244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Type of Boundary: Convergent</a:t>
            </a:r>
          </a:p>
          <a:p>
            <a:r>
              <a:rPr lang="en-US"/>
              <a:t>Example(s): Cascade Mountain Range</a:t>
            </a:r>
          </a:p>
          <a:p>
            <a:r>
              <a:rPr lang="en-US"/>
              <a:t>Effect(s): Mountains (plates are pushed together), trenches (one plate is subducted, or bent down under the other), volcanoes (magma rises at subduction zones and finds its way to the surface)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-59" t="125" r="1988" b="81188"/>
          <a:stretch>
            <a:fillRect/>
          </a:stretch>
        </p:blipFill>
        <p:spPr>
          <a:xfrm>
            <a:off x="1110432" y="2295256"/>
            <a:ext cx="8631762" cy="920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-57" t="40510" r="1435" b="31648"/>
          <a:stretch>
            <a:fillRect/>
          </a:stretch>
        </p:blipFill>
        <p:spPr>
          <a:xfrm>
            <a:off x="1125447" y="3153489"/>
            <a:ext cx="8680267" cy="137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06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Convergent Boundaries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linkClick r:id="rId3"/>
              </a:rPr>
              <a:t>Mariana Trench</a:t>
            </a:r>
            <a:endParaRPr lang="en-US" dirty="0"/>
          </a:p>
        </p:txBody>
      </p:sp>
      <p:pic>
        <p:nvPicPr>
          <p:cNvPr id="1030" name="Picture 6" descr="Image result for Mariana trench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2" t="7896" r="4870" b="28421"/>
          <a:stretch/>
        </p:blipFill>
        <p:spPr bwMode="auto">
          <a:xfrm>
            <a:off x="3913850" y="1281362"/>
            <a:ext cx="8278150" cy="409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494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Plate Tectonics 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08" y="2189040"/>
            <a:ext cx="11620500" cy="51463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You will have 12 minutes at each station.</a:t>
            </a:r>
          </a:p>
          <a:p>
            <a:r>
              <a:rPr lang="en-US" sz="2800" dirty="0"/>
              <a:t>We will complete 2 stations per day.  </a:t>
            </a:r>
          </a:p>
          <a:p>
            <a:r>
              <a:rPr lang="en-US" sz="2800" dirty="0"/>
              <a:t>Make sure to fill in every spot on lab sheet that has a blank.</a:t>
            </a:r>
          </a:p>
          <a:p>
            <a:r>
              <a:rPr lang="en-US" sz="2800" dirty="0"/>
              <a:t>Jobs:     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1826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Ticket- Answer on Post-It and stick on my closet door.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Scientists theorize that the Atlantic Ocean is slowly increasing in width. Which is the best approximation of the rate at which lithospheric plates beneath the Atlantic Ocean are moving?</a:t>
            </a:r>
          </a:p>
          <a:p>
            <a:pPr lvl="1"/>
            <a:r>
              <a:rPr lang="en-US" sz="2000" dirty="0"/>
              <a:t>A 2 millimeters per year</a:t>
            </a:r>
          </a:p>
          <a:p>
            <a:pPr lvl="1"/>
            <a:r>
              <a:rPr lang="en-US" sz="2000" dirty="0"/>
              <a:t>B 2 centimeters per year</a:t>
            </a:r>
          </a:p>
          <a:p>
            <a:pPr lvl="1"/>
            <a:r>
              <a:rPr lang="en-US" sz="2000" dirty="0"/>
              <a:t>C 2 meters per year</a:t>
            </a:r>
          </a:p>
          <a:p>
            <a:pPr lvl="1"/>
            <a:r>
              <a:rPr lang="en-US" sz="2000" dirty="0"/>
              <a:t>D 2 kilometers per year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606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000" dirty="0"/>
              <a:t>Describe a transform boundary.  What geological feature occurs here?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/>
              <a:t>Bell work 10-20-16</a:t>
            </a:r>
          </a:p>
        </p:txBody>
      </p:sp>
    </p:spTree>
    <p:extLst>
      <p:ext uri="{BB962C8B-B14F-4D97-AF65-F5344CB8AC3E}">
        <p14:creationId xmlns:p14="http://schemas.microsoft.com/office/powerpoint/2010/main" val="1772736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0" y="2603500"/>
            <a:ext cx="9161349" cy="408256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/>
              </a:rPr>
              <a:t>Students will be able to identify how the earth is affected by long- term and short- term geological cycles and the influence of man.</a:t>
            </a:r>
          </a:p>
          <a:p>
            <a:pPr lvl="1"/>
            <a:r>
              <a:rPr lang="en-US" sz="2600">
                <a:solidFill>
                  <a:srgbClr val="666666"/>
                </a:solidFill>
                <a:latin typeface="Times New Roman"/>
              </a:rPr>
              <a:t>SPI 7.7.5 Recognize that lithospheric plates on the scale of continents and oceans continually move at rates of centimeters per year.</a:t>
            </a:r>
            <a:br>
              <a:rPr lang="en-US" sz="2600">
                <a:solidFill>
                  <a:schemeClr val="tx1"/>
                </a:solidFill>
                <a:latin typeface="Times New Roman"/>
              </a:rPr>
            </a:br>
            <a:r>
              <a:rPr lang="en-US" sz="2600">
                <a:solidFill>
                  <a:srgbClr val="666666"/>
                </a:solidFill>
                <a:latin typeface="Times New Roman"/>
              </a:rPr>
              <a:t>SPI 7.7.6 Describe the relationship between plate movements and earthquakes, mountain building, volcanoes, and sea floor spreading.</a:t>
            </a:r>
          </a:p>
          <a:p>
            <a:pPr lvl="1"/>
            <a:endParaRPr lang="en-US" sz="2600">
              <a:solidFill>
                <a:schemeClr val="tx1"/>
              </a:solidFill>
              <a:latin typeface="Times New Roman"/>
            </a:endParaRPr>
          </a:p>
          <a:p>
            <a:pPr marL="514350" indent="-457200"/>
            <a:r>
              <a:rPr lang="en-US" sz="3600" b="1">
                <a:solidFill>
                  <a:srgbClr val="82A222"/>
                </a:solidFill>
                <a:latin typeface="Times New Roman"/>
              </a:rPr>
              <a:t>Success Criteria- I can describe tectonic plate movements.  I can determine land features made by tectonic plate movements.</a:t>
            </a:r>
          </a:p>
          <a:p>
            <a:pPr marL="57150" indent="0">
              <a:buNone/>
            </a:pPr>
            <a:endParaRPr lang="en-US" sz="2800">
              <a:solidFill>
                <a:schemeClr val="tx1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3572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0" y="2603500"/>
            <a:ext cx="9161349" cy="408256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/>
              </a:rPr>
              <a:t>Students will be able to identify how the earth is affected by long- term and short- term geological cycles and the influence of man.</a:t>
            </a:r>
          </a:p>
          <a:p>
            <a:pPr lvl="1"/>
            <a:r>
              <a:rPr lang="en-US" sz="2600">
                <a:solidFill>
                  <a:srgbClr val="666666"/>
                </a:solidFill>
                <a:latin typeface="Times New Roman"/>
              </a:rPr>
              <a:t>SPI 7.7.5 Recognize that lithospheric plates on the scale of continents and oceans continually move at rates of centimeters per year.</a:t>
            </a:r>
            <a:br>
              <a:rPr lang="en-US" sz="2600">
                <a:solidFill>
                  <a:schemeClr val="tx1"/>
                </a:solidFill>
                <a:latin typeface="Times New Roman"/>
              </a:rPr>
            </a:br>
            <a:r>
              <a:rPr lang="en-US" sz="2600">
                <a:solidFill>
                  <a:srgbClr val="666666"/>
                </a:solidFill>
                <a:latin typeface="Times New Roman"/>
              </a:rPr>
              <a:t>SPI 7.7.6 Describe the relationship between plate movements and earthquakes, mountain building, volcanoes, and sea floor spreading.</a:t>
            </a:r>
          </a:p>
          <a:p>
            <a:pPr lvl="1"/>
            <a:endParaRPr lang="en-US" sz="2600">
              <a:solidFill>
                <a:schemeClr val="tx1"/>
              </a:solidFill>
              <a:latin typeface="Times New Roman"/>
            </a:endParaRPr>
          </a:p>
          <a:p>
            <a:pPr marL="514350" indent="-457200"/>
            <a:r>
              <a:rPr lang="en-US" sz="3600" b="1">
                <a:solidFill>
                  <a:srgbClr val="82A222"/>
                </a:solidFill>
                <a:latin typeface="Times New Roman"/>
              </a:rPr>
              <a:t>Success Criteria- I can describe tectonic plate movements.  I can determine land features made by tectonic plate movements.</a:t>
            </a:r>
          </a:p>
          <a:p>
            <a:pPr marL="57150" indent="0">
              <a:buNone/>
            </a:pPr>
            <a:endParaRPr lang="en-US" sz="2800">
              <a:solidFill>
                <a:schemeClr val="tx1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7736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Divergent Boundaries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620" y="4701931"/>
            <a:ext cx="8761412" cy="20700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Type of Boundary: Divergent</a:t>
            </a:r>
          </a:p>
          <a:p>
            <a:r>
              <a:rPr lang="en-US"/>
              <a:t>Example(s): East Africa Rift</a:t>
            </a:r>
          </a:p>
          <a:p>
            <a:r>
              <a:rPr lang="en-US"/>
              <a:t>Effect(s): Rift valleys and sea-floor spreading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-59" t="125" r="1988" b="81188"/>
          <a:stretch>
            <a:fillRect/>
          </a:stretch>
        </p:blipFill>
        <p:spPr>
          <a:xfrm>
            <a:off x="1108114" y="2290104"/>
            <a:ext cx="8631762" cy="920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1595" t="69155" r="59" b="-125"/>
          <a:stretch>
            <a:fillRect/>
          </a:stretch>
        </p:blipFill>
        <p:spPr>
          <a:xfrm>
            <a:off x="1159456" y="3216720"/>
            <a:ext cx="8764123" cy="15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02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Divergent Boundaries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linkClick r:id="rId3"/>
              </a:rPr>
              <a:t>Mid Atlantic Ridge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Image result for mid atlantic ridge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r="940"/>
          <a:stretch/>
        </p:blipFill>
        <p:spPr bwMode="auto">
          <a:xfrm>
            <a:off x="5329990" y="1143000"/>
            <a:ext cx="577515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7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Plate Tectonics 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08" y="2189040"/>
            <a:ext cx="11620500" cy="51463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You will have 12 minutes at each station.</a:t>
            </a:r>
          </a:p>
          <a:p>
            <a:r>
              <a:rPr lang="en-US" sz="2800" dirty="0"/>
              <a:t>We will complete 2 stations per day.  </a:t>
            </a:r>
          </a:p>
          <a:p>
            <a:r>
              <a:rPr lang="en-US" sz="2800" dirty="0"/>
              <a:t>Make sure to fill in every spot on lab sheet that has a blank.</a:t>
            </a:r>
          </a:p>
          <a:p>
            <a:r>
              <a:rPr lang="en-US" sz="2800" dirty="0"/>
              <a:t>Jobs:     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7504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Ticket- Answer on Post-It and stick on my closet door.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Which statement best describes the movement of Earth’s lithospheric plates?</a:t>
            </a:r>
          </a:p>
          <a:p>
            <a:pPr lvl="1"/>
            <a:r>
              <a:rPr lang="en-US" sz="2400" dirty="0"/>
              <a:t>A Sometimes the plates move, and sometimes they do not. </a:t>
            </a:r>
          </a:p>
          <a:p>
            <a:pPr lvl="1"/>
            <a:r>
              <a:rPr lang="en-US" sz="2400" dirty="0"/>
              <a:t>B Some plates move, but most do not. </a:t>
            </a:r>
          </a:p>
          <a:p>
            <a:pPr lvl="1"/>
            <a:r>
              <a:rPr lang="en-US" sz="2400" dirty="0"/>
              <a:t>C The plates moved in the past, but today they do not. </a:t>
            </a:r>
          </a:p>
          <a:p>
            <a:pPr lvl="1"/>
            <a:r>
              <a:rPr lang="en-US" sz="2400" dirty="0"/>
              <a:t>D The plates are always moving.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10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/>
              <a:t>Copy this chart into your SN. If you finish a station early, work on filling out what you have learned!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967" y="1826059"/>
            <a:ext cx="8801530" cy="492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6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Plate Tectonics Brain Pop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hlinkClick r:id="rId3"/>
              </a:rPr>
              <a:t>Plate Tectonics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22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Plate Tectonics 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08" y="2189040"/>
            <a:ext cx="11620500" cy="51463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You will have 12 minutes at each station.</a:t>
            </a:r>
          </a:p>
          <a:p>
            <a:r>
              <a:rPr lang="en-US" sz="2800" dirty="0"/>
              <a:t>We will complete 2 stations per day.  </a:t>
            </a:r>
          </a:p>
          <a:p>
            <a:r>
              <a:rPr lang="en-US" sz="2800" dirty="0"/>
              <a:t>Make sure to fill in every spot on lab sheet that has a blank.</a:t>
            </a:r>
          </a:p>
          <a:p>
            <a:r>
              <a:rPr lang="en-US" sz="2800" dirty="0"/>
              <a:t>Jobs:     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8706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Ticket- Answer on Post-It and stick on my closet door.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Which is most likely when two lithospheric plates pull apart?</a:t>
            </a:r>
          </a:p>
          <a:p>
            <a:pPr lvl="1"/>
            <a:r>
              <a:rPr lang="en-US" sz="2200" dirty="0"/>
              <a:t>A New sea floor will form.</a:t>
            </a:r>
          </a:p>
          <a:p>
            <a:pPr lvl="1"/>
            <a:r>
              <a:rPr lang="en-US" sz="2200" dirty="0"/>
              <a:t>B A hot spot will develop.</a:t>
            </a:r>
          </a:p>
          <a:p>
            <a:pPr lvl="1"/>
            <a:r>
              <a:rPr lang="en-US" sz="2200" dirty="0"/>
              <a:t>C An earthquake will occur. </a:t>
            </a:r>
          </a:p>
          <a:p>
            <a:pPr lvl="1"/>
            <a:r>
              <a:rPr lang="en-US" sz="2200" dirty="0"/>
              <a:t>D Metamorphic rock will form.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734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Describe the movement of a convergent boundary.  What geological features can form at a convergent boundary?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err="1"/>
              <a:t>Bellwork</a:t>
            </a:r>
            <a:r>
              <a:rPr lang="en-US" sz="3600" dirty="0"/>
              <a:t> 10-18-16 </a:t>
            </a:r>
          </a:p>
        </p:txBody>
      </p:sp>
    </p:spTree>
    <p:extLst>
      <p:ext uri="{BB962C8B-B14F-4D97-AF65-F5344CB8AC3E}">
        <p14:creationId xmlns:p14="http://schemas.microsoft.com/office/powerpoint/2010/main" val="293262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0" y="2603500"/>
            <a:ext cx="9161349" cy="408256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/>
              </a:rPr>
              <a:t>Students will be able to identify how the earth is affected by long- term and short- term geological cycles and the influence of man.</a:t>
            </a:r>
          </a:p>
          <a:p>
            <a:pPr lvl="1"/>
            <a:r>
              <a:rPr lang="en-US" sz="2600">
                <a:solidFill>
                  <a:srgbClr val="666666"/>
                </a:solidFill>
                <a:latin typeface="Times New Roman"/>
              </a:rPr>
              <a:t>SPI 7.7.5 Recognize that lithospheric plates on the scale of continents and oceans continually move at rates of centimeters per year.</a:t>
            </a:r>
            <a:br>
              <a:rPr lang="en-US" sz="2600">
                <a:solidFill>
                  <a:schemeClr val="tx1"/>
                </a:solidFill>
                <a:latin typeface="Times New Roman"/>
              </a:rPr>
            </a:br>
            <a:r>
              <a:rPr lang="en-US" sz="2600">
                <a:solidFill>
                  <a:srgbClr val="666666"/>
                </a:solidFill>
                <a:latin typeface="Times New Roman"/>
              </a:rPr>
              <a:t>SPI 7.7.6 Describe the relationship between plate movements and earthquakes, mountain building, volcanoes, and sea floor spreading.</a:t>
            </a:r>
          </a:p>
          <a:p>
            <a:pPr lvl="1"/>
            <a:endParaRPr lang="en-US" sz="2600">
              <a:solidFill>
                <a:schemeClr val="tx1"/>
              </a:solidFill>
              <a:latin typeface="Times New Roman"/>
            </a:endParaRPr>
          </a:p>
          <a:p>
            <a:pPr marL="514350" indent="-457200"/>
            <a:r>
              <a:rPr lang="en-US" sz="3600" b="1">
                <a:solidFill>
                  <a:srgbClr val="82A222"/>
                </a:solidFill>
                <a:latin typeface="Times New Roman"/>
              </a:rPr>
              <a:t>Success Criteria- I can describe tectonic plate movements.  I can determine land features made by tectonic plate movements.</a:t>
            </a:r>
          </a:p>
          <a:p>
            <a:pPr marL="57150" indent="0">
              <a:buNone/>
            </a:pPr>
            <a:endParaRPr lang="en-US" sz="2800">
              <a:solidFill>
                <a:schemeClr val="tx1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0305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 Boundaries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0" y="4544108"/>
            <a:ext cx="8761413" cy="14756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Type of boundary: Transform</a:t>
            </a:r>
          </a:p>
          <a:p>
            <a:pPr marL="0" indent="0">
              <a:buNone/>
            </a:pPr>
            <a:r>
              <a:rPr lang="en-US"/>
              <a:t>Example(s): California's San Andreas fault</a:t>
            </a:r>
          </a:p>
          <a:p>
            <a:pPr marL="0" indent="0">
              <a:buNone/>
            </a:pPr>
            <a:r>
              <a:rPr lang="en-US"/>
              <a:t>Effect(s): No lithosphere is created or destroyed, but sometimes the energy is released as an earthquake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-59" t="125" r="4743" b="57114"/>
          <a:stretch>
            <a:fillRect/>
          </a:stretch>
        </p:blipFill>
        <p:spPr>
          <a:xfrm>
            <a:off x="977119" y="2283128"/>
            <a:ext cx="8389237" cy="210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187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787</Words>
  <Application>Microsoft Office PowerPoint</Application>
  <PresentationFormat>Widescreen</PresentationFormat>
  <Paragraphs>118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Wingdings 3</vt:lpstr>
      <vt:lpstr>Ion Boardroom</vt:lpstr>
      <vt:lpstr>List everything you know or remember about Plate Tectonics</vt:lpstr>
      <vt:lpstr>Objectives</vt:lpstr>
      <vt:lpstr>Copy this chart into your SN. If you finish a station early, work on filling out what you have learned!</vt:lpstr>
      <vt:lpstr>Plate Tectonics Brain Pop</vt:lpstr>
      <vt:lpstr>Plate Tectonics Stations</vt:lpstr>
      <vt:lpstr>Exit Ticket- Answer on Post-It and stick on my closet door.</vt:lpstr>
      <vt:lpstr>Describe the movement of a convergent boundary.  What geological features can form at a convergent boundary? </vt:lpstr>
      <vt:lpstr>Objectives</vt:lpstr>
      <vt:lpstr>Transform Boundaries</vt:lpstr>
      <vt:lpstr>Transform Boundary</vt:lpstr>
      <vt:lpstr>Plate Tectonics Stations</vt:lpstr>
      <vt:lpstr>Exit Ticket- Answer on Post-It and stick on my closet door.</vt:lpstr>
      <vt:lpstr>Describe a divergent boundary.  What geological features take place here?</vt:lpstr>
      <vt:lpstr>Objectives</vt:lpstr>
      <vt:lpstr>Convergent Boundaries</vt:lpstr>
      <vt:lpstr>Convergent Boundaries</vt:lpstr>
      <vt:lpstr>Plate Tectonics Stations</vt:lpstr>
      <vt:lpstr>Exit Ticket- Answer on Post-It and stick on my closet door.</vt:lpstr>
      <vt:lpstr>Describe a transform boundary.  What geological feature occurs here?</vt:lpstr>
      <vt:lpstr>Objectives</vt:lpstr>
      <vt:lpstr>Divergent Boundaries</vt:lpstr>
      <vt:lpstr>Divergent Boundaries</vt:lpstr>
      <vt:lpstr>Plate Tectonics Stations</vt:lpstr>
      <vt:lpstr>Exit Ticket- Answer on Post-It and stick on my closet door.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 everything you know or remember about Plate Tectonics</dc:title>
  <cp:lastModifiedBy>Vicky Guzman</cp:lastModifiedBy>
  <cp:revision>8</cp:revision>
  <dcterms:modified xsi:type="dcterms:W3CDTF">2016-10-17T12:32:38Z</dcterms:modified>
</cp:coreProperties>
</file>